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4" name="Shape 5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0" x="0"/>
            <a:ext cy="5176499"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noAutofit/>
          </a:bodyPr>
          <a:lstStyle/>
          <a:p/>
        </p:txBody>
      </p:sp>
      <p:sp>
        <p:nvSpPr>
          <p:cNvPr id="9" name="Shape 9"/>
          <p:cNvSpPr/>
          <p:nvPr/>
        </p:nvSpPr>
        <p:spPr>
          <a:xfrm flipH="1">
            <a:off y="12039" x="-3832"/>
            <a:ext cy="5165065"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p:txBody>
      </p:sp>
      <p:sp>
        <p:nvSpPr>
          <p:cNvPr id="10" name="Shape 10"/>
          <p:cNvSpPr/>
          <p:nvPr/>
        </p:nvSpPr>
        <p:spPr>
          <a:xfrm flipH="1">
            <a:off y="660" x="14659"/>
            <a:ext cy="5165065"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p:txBody>
      </p:sp>
      <p:sp>
        <p:nvSpPr>
          <p:cNvPr id="11" name="Shape 11"/>
          <p:cNvSpPr/>
          <p:nvPr/>
        </p:nvSpPr>
        <p:spPr>
          <a:xfrm>
            <a:off y="-661" x="-846666"/>
            <a:ext cy="5176308"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12" name="Shape 12"/>
          <p:cNvSpPr/>
          <p:nvPr/>
        </p:nvSpPr>
        <p:spPr>
          <a:xfrm rot="10800000" flipH="1">
            <a:off y="131" x="-524933"/>
            <a:ext cy="5176308"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13" name="Shape 13"/>
          <p:cNvSpPr txBox="1"/>
          <p:nvPr>
            <p:ph type="ctrTitle"/>
          </p:nvPr>
        </p:nvSpPr>
        <p:spPr>
          <a:xfrm>
            <a:off y="1242060" x="1082040"/>
            <a:ext cy="1102500" cx="7050900"/>
          </a:xfrm>
          <a:prstGeom prst="rect">
            <a:avLst/>
          </a:prstGeom>
        </p:spPr>
        <p:txBody>
          <a:bodyPr bIns="91425" rIns="91425" lIns="91425" tIns="91425" anchor="b" anchorCtr="0"/>
          <a:lstStyle>
            <a:lvl1pPr algn="r" indent="304800">
              <a:buClr>
                <a:schemeClr val="lt1"/>
              </a:buClr>
              <a:buSzPct val="100000"/>
              <a:defRPr sz="4800">
                <a:solidFill>
                  <a:schemeClr val="lt1"/>
                </a:solidFill>
              </a:defRPr>
            </a:lvl1pPr>
            <a:lvl2pPr algn="r" indent="304800">
              <a:buClr>
                <a:schemeClr val="lt1"/>
              </a:buClr>
              <a:buSzPct val="100000"/>
              <a:defRPr sz="4800">
                <a:solidFill>
                  <a:schemeClr val="lt1"/>
                </a:solidFill>
              </a:defRPr>
            </a:lvl2pPr>
            <a:lvl3pPr algn="r" indent="304800">
              <a:buClr>
                <a:schemeClr val="lt1"/>
              </a:buClr>
              <a:buSzPct val="100000"/>
              <a:defRPr sz="4800">
                <a:solidFill>
                  <a:schemeClr val="lt1"/>
                </a:solidFill>
              </a:defRPr>
            </a:lvl3pPr>
            <a:lvl4pPr algn="r" indent="304800">
              <a:buClr>
                <a:schemeClr val="lt1"/>
              </a:buClr>
              <a:buSzPct val="100000"/>
              <a:defRPr sz="4800">
                <a:solidFill>
                  <a:schemeClr val="lt1"/>
                </a:solidFill>
              </a:defRPr>
            </a:lvl4pPr>
            <a:lvl5pPr algn="r" indent="304800">
              <a:buClr>
                <a:schemeClr val="lt1"/>
              </a:buClr>
              <a:buSzPct val="100000"/>
              <a:defRPr sz="4800">
                <a:solidFill>
                  <a:schemeClr val="lt1"/>
                </a:solidFill>
              </a:defRPr>
            </a:lvl5pPr>
            <a:lvl6pPr algn="r" indent="304800">
              <a:buClr>
                <a:schemeClr val="lt1"/>
              </a:buClr>
              <a:buSzPct val="100000"/>
              <a:defRPr sz="4800">
                <a:solidFill>
                  <a:schemeClr val="lt1"/>
                </a:solidFill>
              </a:defRPr>
            </a:lvl6pPr>
            <a:lvl7pPr algn="r" indent="304800">
              <a:buClr>
                <a:schemeClr val="lt1"/>
              </a:buClr>
              <a:buSzPct val="100000"/>
              <a:defRPr sz="4800">
                <a:solidFill>
                  <a:schemeClr val="lt1"/>
                </a:solidFill>
              </a:defRPr>
            </a:lvl7pPr>
            <a:lvl8pPr algn="r" indent="304800">
              <a:buClr>
                <a:schemeClr val="lt1"/>
              </a:buClr>
              <a:buSzPct val="100000"/>
              <a:defRPr sz="4800">
                <a:solidFill>
                  <a:schemeClr val="lt1"/>
                </a:solidFill>
              </a:defRPr>
            </a:lvl8pPr>
            <a:lvl9pPr algn="r" indent="304800">
              <a:buClr>
                <a:schemeClr val="lt1"/>
              </a:buClr>
              <a:buSzPct val="100000"/>
              <a:defRPr sz="4800">
                <a:solidFill>
                  <a:schemeClr val="lt1"/>
                </a:solidFill>
              </a:defRPr>
            </a:lvl9pPr>
          </a:lstStyle>
          <a:p/>
        </p:txBody>
      </p:sp>
      <p:sp>
        <p:nvSpPr>
          <p:cNvPr id="14" name="Shape 14"/>
          <p:cNvSpPr txBox="1"/>
          <p:nvPr>
            <p:ph idx="1" type="subTitle"/>
          </p:nvPr>
        </p:nvSpPr>
        <p:spPr>
          <a:xfrm>
            <a:off y="2423159" x="1082040"/>
            <a:ext cy="694199" cx="7035899"/>
          </a:xfrm>
          <a:prstGeom prst="rect">
            <a:avLst/>
          </a:prstGeom>
        </p:spPr>
        <p:txBody>
          <a:bodyPr bIns="91425" rIns="91425" lIns="91425" tIns="91425" anchor="t" anchorCtr="0"/>
          <a:lstStyle>
            <a:lvl1pPr algn="r" indent="152400" marL="0">
              <a:buClr>
                <a:schemeClr val="lt1"/>
              </a:buClr>
              <a:buSzPct val="100000"/>
              <a:buNone/>
              <a:defRPr sz="2400">
                <a:solidFill>
                  <a:schemeClr val="lt1"/>
                </a:solidFill>
              </a:defRPr>
            </a:lvl1pPr>
            <a:lvl2pPr algn="r" indent="152400" marL="0">
              <a:spcBef>
                <a:spcPts val="0"/>
              </a:spcBef>
              <a:buClr>
                <a:schemeClr val="lt1"/>
              </a:buClr>
              <a:buSzPct val="100000"/>
              <a:buNone/>
              <a:defRPr sz="2400">
                <a:solidFill>
                  <a:schemeClr val="lt1"/>
                </a:solidFill>
              </a:defRPr>
            </a:lvl2pPr>
            <a:lvl3pPr algn="r" indent="152400" marL="0">
              <a:spcBef>
                <a:spcPts val="0"/>
              </a:spcBef>
              <a:buClr>
                <a:schemeClr val="lt1"/>
              </a:buClr>
              <a:buNone/>
              <a:defRPr>
                <a:solidFill>
                  <a:schemeClr val="lt1"/>
                </a:solidFill>
              </a:defRPr>
            </a:lvl3pPr>
            <a:lvl4pPr algn="r" indent="152400" marL="0">
              <a:spcBef>
                <a:spcPts val="0"/>
              </a:spcBef>
              <a:buClr>
                <a:schemeClr val="lt1"/>
              </a:buClr>
              <a:buSzPct val="100000"/>
              <a:buNone/>
              <a:defRPr sz="2400">
                <a:solidFill>
                  <a:schemeClr val="lt1"/>
                </a:solidFill>
              </a:defRPr>
            </a:lvl4pPr>
            <a:lvl5pPr algn="r" indent="152400" marL="0">
              <a:spcBef>
                <a:spcPts val="0"/>
              </a:spcBef>
              <a:buClr>
                <a:schemeClr val="lt1"/>
              </a:buClr>
              <a:buSzPct val="100000"/>
              <a:buNone/>
              <a:defRPr sz="2400">
                <a:solidFill>
                  <a:schemeClr val="lt1"/>
                </a:solidFill>
              </a:defRPr>
            </a:lvl5pPr>
            <a:lvl6pPr algn="r" indent="152400" marL="0">
              <a:spcBef>
                <a:spcPts val="0"/>
              </a:spcBef>
              <a:buClr>
                <a:schemeClr val="lt1"/>
              </a:buClr>
              <a:buSzPct val="100000"/>
              <a:buNone/>
              <a:defRPr sz="2400">
                <a:solidFill>
                  <a:schemeClr val="lt1"/>
                </a:solidFill>
              </a:defRPr>
            </a:lvl6pPr>
            <a:lvl7pPr algn="r" indent="152400" marL="0">
              <a:spcBef>
                <a:spcPts val="0"/>
              </a:spcBef>
              <a:buClr>
                <a:schemeClr val="lt1"/>
              </a:buClr>
              <a:buSzPct val="100000"/>
              <a:buNone/>
              <a:defRPr sz="2400">
                <a:solidFill>
                  <a:schemeClr val="lt1"/>
                </a:solidFill>
              </a:defRPr>
            </a:lvl7pPr>
            <a:lvl8pPr algn="r" indent="152400" marL="0">
              <a:spcBef>
                <a:spcPts val="0"/>
              </a:spcBef>
              <a:buClr>
                <a:schemeClr val="lt1"/>
              </a:buClr>
              <a:buSzPct val="100000"/>
              <a:buNone/>
              <a:defRPr sz="2400">
                <a:solidFill>
                  <a:schemeClr val="lt1"/>
                </a:solidFill>
              </a:defRPr>
            </a:lvl8pPr>
            <a:lvl9pPr algn="r" indent="152400" mar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17" name="Shape 17"/>
          <p:cNvSpPr txBox="1"/>
          <p:nvPr>
            <p:ph idx="1" type="body"/>
          </p:nvPr>
        </p:nvSpPr>
        <p:spPr>
          <a:xfrm>
            <a:off y="1244242" x="457200"/>
            <a:ext cy="3630300"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8" name="Shape 18"/>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19" name="Shape 19"/>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20" name="Shape 20"/>
          <p:cNvSpPr txBox="1"/>
          <p:nvPr>
            <p:ph type="title"/>
          </p:nvPr>
        </p:nvSpPr>
        <p:spPr>
          <a:xfrm>
            <a:off y="205978" x="457200"/>
            <a:ext cy="9942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y="0" x="0"/>
          <a:ext cy="0" cx="0"/>
          <a:chOff y="0" x="0"/>
          <a:chExt cy="0" cx="0"/>
        </a:xfrm>
      </p:grpSpPr>
      <p:sp>
        <p:nvSpPr>
          <p:cNvPr id="22" name="Shape 22"/>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23" name="Shape 23"/>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24" name="Shape 24"/>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25" name="Shape 25"/>
          <p:cNvSpPr txBox="1"/>
          <p:nvPr>
            <p:ph type="title"/>
          </p:nvPr>
        </p:nvSpPr>
        <p:spPr>
          <a:xfrm>
            <a:off y="205978" x="457200"/>
            <a:ext cy="9942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6" name="Shape 26"/>
          <p:cNvSpPr txBox="1"/>
          <p:nvPr>
            <p:ph idx="1" type="body"/>
          </p:nvPr>
        </p:nvSpPr>
        <p:spPr>
          <a:xfrm>
            <a:off y="1244242" x="457200"/>
            <a:ext cy="3630300" cx="4038599"/>
          </a:xfrm>
          <a:prstGeom prst="rect">
            <a:avLst/>
          </a:prstGeom>
        </p:spPr>
        <p:txBody>
          <a:bodyPr bIns="91425" rIns="91425" lIns="91425" t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p:txBody>
      </p:sp>
      <p:sp>
        <p:nvSpPr>
          <p:cNvPr id="27" name="Shape 27"/>
          <p:cNvSpPr txBox="1"/>
          <p:nvPr>
            <p:ph idx="2" type="body"/>
          </p:nvPr>
        </p:nvSpPr>
        <p:spPr>
          <a:xfrm>
            <a:off y="1244242" x="4648200"/>
            <a:ext cy="3630300" cx="4038599"/>
          </a:xfrm>
          <a:prstGeom prst="rect">
            <a:avLst/>
          </a:prstGeom>
        </p:spPr>
        <p:txBody>
          <a:bodyPr bIns="91425" rIns="91425" lIns="91425" t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y="0" x="0"/>
          <a:ext cy="0" cx="0"/>
          <a:chOff y="0" x="0"/>
          <a:chExt cy="0" cx="0"/>
        </a:xfrm>
      </p:grpSpPr>
      <p:sp>
        <p:nvSpPr>
          <p:cNvPr id="29" name="Shape 29"/>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30" name="Shape 30"/>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31" name="Shape 31"/>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32" name="Shape 32"/>
          <p:cNvSpPr txBox="1"/>
          <p:nvPr>
            <p:ph type="title"/>
          </p:nvPr>
        </p:nvSpPr>
        <p:spPr>
          <a:xfrm>
            <a:off y="205978" x="457200"/>
            <a:ext cy="9942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y="0" x="0"/>
          <a:ext cy="0" cx="0"/>
          <a:chOff y="0" x="0"/>
          <a:chExt cy="0" cx="0"/>
        </a:xfrm>
      </p:grpSpPr>
      <p:grpSp>
        <p:nvGrpSpPr>
          <p:cNvPr id="34" name="Shape 34"/>
          <p:cNvGrpSpPr/>
          <p:nvPr/>
        </p:nvGrpSpPr>
        <p:grpSpPr>
          <a:xfrm>
            <a:off y="3700039" x="-6264"/>
            <a:ext cy="2325488" cx="9150267"/>
            <a:chOff y="4933386" x="-6264"/>
            <a:chExt cy="3100650" cx="9150267"/>
          </a:xfrm>
        </p:grpSpPr>
        <p:sp>
          <p:nvSpPr>
            <p:cNvPr id="35" name="Shape 35"/>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p:txBody>
        </p:sp>
        <p:sp>
          <p:nvSpPr>
            <p:cNvPr id="36" name="Shape 36"/>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p:txBody>
        </p:sp>
        <p:sp>
          <p:nvSpPr>
            <p:cNvPr id="37" name="Shape 37"/>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p:txBody>
        </p:sp>
      </p:grpSp>
      <p:sp>
        <p:nvSpPr>
          <p:cNvPr id="38" name="Shape 38"/>
          <p:cNvSpPr txBox="1"/>
          <p:nvPr>
            <p:ph idx="1" type="body"/>
          </p:nvPr>
        </p:nvSpPr>
        <p:spPr>
          <a:xfrm>
            <a:off y="4025503" x="1792288"/>
            <a:ext cy="603599" cx="5486399"/>
          </a:xfrm>
          <a:prstGeom prst="rect">
            <a:avLst/>
          </a:prstGeom>
        </p:spPr>
        <p:txBody>
          <a:bodyPr bIns="91425" rIns="91425" lIns="91425" tIns="91425" anchor="ctr" anchorCtr="0"/>
          <a:lstStyle>
            <a:lvl1pPr algn="ctr" indent="152400" marL="0">
              <a:buSzPct val="100000"/>
              <a:buNone/>
              <a:defRPr sz="24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9" name="Shape 39"/>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994200" cx="8229600"/>
          </a:xfrm>
          <a:prstGeom prst="rect">
            <a:avLst/>
          </a:prstGeom>
        </p:spPr>
        <p:txBody>
          <a:bodyPr bIns="91425" rIns="91425" lIns="91425" tIns="91425" anchor="b" anchorCtr="0"/>
          <a:lstStyle>
            <a:lvl1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1pPr>
            <a:lvl2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2pPr>
            <a:lvl3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3pPr>
            <a:lvl4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4pPr>
            <a:lvl5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5pPr>
            <a:lvl6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6pPr>
            <a:lvl7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7pPr>
            <a:lvl8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8pPr>
            <a:lvl9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295400" x="457200"/>
            <a:ext cy="3394500" cx="8229600"/>
          </a:xfrm>
          <a:prstGeom prst="rect">
            <a:avLst/>
          </a:prstGeom>
        </p:spPr>
        <p:txBody>
          <a:bodyPr bIns="91425" rIns="91425" lIns="91425" tIns="91425" anchor="t" anchorCtr="0"/>
          <a:lstStyle>
            <a:lvl1pPr indent="-139700" marL="342900">
              <a:buClr>
                <a:schemeClr val="dk2"/>
              </a:buClr>
              <a:buSzPct val="100000"/>
              <a:buFont typeface="Trebuchet MS"/>
              <a:defRPr sz="3200">
                <a:solidFill>
                  <a:schemeClr val="dk2"/>
                </a:solidFill>
                <a:latin typeface="Trebuchet MS"/>
                <a:ea typeface="Trebuchet MS"/>
                <a:cs typeface="Trebuchet MS"/>
                <a:sym typeface="Trebuchet MS"/>
              </a:defRPr>
            </a:lvl1pPr>
            <a:lvl2pPr indent="-107950" marL="742950">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indent="-76200" marL="11430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indent="-101600" marL="16002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indent="-101600" marL="20574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indent="-101600" marL="2514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indent="-101600" marL="29718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indent="-101600" marL="34290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indent="-101600" marL="38862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4.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2.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ctrTitle"/>
          </p:nvPr>
        </p:nvSpPr>
        <p:spPr>
          <a:xfrm>
            <a:off y="430160" x="872540"/>
            <a:ext cy="1102500" cx="7050900"/>
          </a:xfrm>
          <a:prstGeom prst="rect">
            <a:avLst/>
          </a:prstGeom>
        </p:spPr>
        <p:txBody>
          <a:bodyPr bIns="91425" rIns="91425" lIns="91425" tIns="91425" anchor="b" anchorCtr="0">
            <a:noAutofit/>
          </a:bodyPr>
          <a:lstStyle/>
          <a:p>
            <a:pPr algn="ctr" rtl="0" lvl="0">
              <a:buNone/>
            </a:pPr>
            <a:r>
              <a:rPr lang="en"/>
              <a:t>Digital Safety</a:t>
            </a:r>
          </a:p>
          <a:p>
            <a:pPr algn="ctr">
              <a:buNone/>
            </a:pPr>
            <a:r>
              <a:rPr sz="2400" lang="en">
                <a:solidFill>
                  <a:srgbClr val="000000"/>
                </a:solidFill>
              </a:rPr>
              <a:t> The positive and negative of digital communication.</a:t>
            </a:r>
          </a:p>
        </p:txBody>
      </p:sp>
      <p:sp>
        <p:nvSpPr>
          <p:cNvPr id="42" name="Shape 42"/>
          <p:cNvSpPr txBox="1"/>
          <p:nvPr>
            <p:ph idx="1" type="subTitle"/>
          </p:nvPr>
        </p:nvSpPr>
        <p:spPr>
          <a:xfrm>
            <a:off y="4264760" x="1159315"/>
            <a:ext cy="694199" cx="7035899"/>
          </a:xfrm>
          <a:prstGeom prst="rect">
            <a:avLst/>
          </a:prstGeom>
        </p:spPr>
        <p:txBody>
          <a:bodyPr bIns="91425" rIns="91425" lIns="91425" tIns="91425" anchor="t" anchorCtr="0">
            <a:noAutofit/>
          </a:bodyPr>
          <a:lstStyle/>
          <a:p>
            <a:pPr algn="ctr">
              <a:buNone/>
            </a:pPr>
            <a:r>
              <a:rPr lang="en"/>
              <a:t>By Jose Hernandez Lopez</a:t>
            </a:r>
          </a:p>
        </p:txBody>
      </p:sp>
      <p:pic>
        <p:nvPicPr>
          <p:cNvPr id="43" name="Shape 43"/>
          <p:cNvPicPr preferRelativeResize="0"/>
          <p:nvPr/>
        </p:nvPicPr>
        <p:blipFill>
          <a:blip r:embed="rId3"/>
          <a:stretch>
            <a:fillRect/>
          </a:stretch>
        </p:blipFill>
        <p:spPr>
          <a:xfrm>
            <a:off y="1532650" x="1828425"/>
            <a:ext cy="2784849" cx="5139150"/>
          </a:xfrm>
          <a:prstGeom prst="rect">
            <a:avLst/>
          </a:prstGeom>
          <a:noFill/>
          <a:ln>
            <a:noFill/>
          </a:ln>
        </p:spPr>
      </p:pic>
    </p:spTree>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idx="1" type="body"/>
          </p:nvPr>
        </p:nvSpPr>
        <p:spPr>
          <a:xfrm>
            <a:off y="858242" x="457200"/>
            <a:ext cy="3630300" cx="8229600"/>
          </a:xfrm>
          <a:prstGeom prst="rect">
            <a:avLst/>
          </a:prstGeom>
        </p:spPr>
        <p:txBody>
          <a:bodyPr bIns="91425" rIns="91425" lIns="91425" tIns="91425" anchor="t" anchorCtr="0">
            <a:noAutofit/>
          </a:bodyPr>
          <a:lstStyle/>
          <a:p>
            <a:pPr rtl="0" lvl="0">
              <a:buNone/>
            </a:pPr>
            <a:r>
              <a:rPr b="1" sz="1800" lang="en">
                <a:solidFill>
                  <a:srgbClr val="000000"/>
                </a:solidFill>
              </a:rPr>
              <a:t>Positive: You can stay in touch with relatives and friends from a different state. It is faster than sending postcards and you can also share pictures through email.</a:t>
            </a:r>
          </a:p>
          <a:p>
            <a:r>
              <a:t/>
            </a:r>
          </a:p>
          <a:p>
            <a:pPr>
              <a:buNone/>
            </a:pPr>
            <a:r>
              <a:rPr b="1" sz="1800" lang="en">
                <a:solidFill>
                  <a:srgbClr val="9900FF"/>
                </a:solidFill>
              </a:rPr>
              <a:t>Negative: You will not know if the person receiving your email is the person you are sending the mail to. Other people can hacked to your conversation. People live a less social life and they will lose the interaction with face to face conversation.</a:t>
            </a:r>
          </a:p>
        </p:txBody>
      </p:sp>
      <p:sp>
        <p:nvSpPr>
          <p:cNvPr id="49" name="Shape 49"/>
          <p:cNvSpPr txBox="1"/>
          <p:nvPr>
            <p:ph type="title"/>
          </p:nvPr>
        </p:nvSpPr>
        <p:spPr>
          <a:xfrm>
            <a:off y="3" x="457200"/>
            <a:ext cy="994200" cx="8229600"/>
          </a:xfrm>
          <a:prstGeom prst="rect">
            <a:avLst/>
          </a:prstGeom>
        </p:spPr>
        <p:txBody>
          <a:bodyPr bIns="91425" rIns="91425" lIns="91425" tIns="91425" anchor="b" anchorCtr="0">
            <a:noAutofit/>
          </a:bodyPr>
          <a:lstStyle/>
          <a:p>
            <a:pPr algn="ctr">
              <a:buNone/>
            </a:pPr>
            <a:r>
              <a:rPr sz="3600" lang="en">
                <a:solidFill>
                  <a:srgbClr val="FF0000"/>
                </a:solidFill>
              </a:rPr>
              <a:t>Email</a:t>
            </a:r>
          </a:p>
        </p:txBody>
      </p:sp>
      <p:pic>
        <p:nvPicPr>
          <p:cNvPr id="50" name="Shape 50"/>
          <p:cNvPicPr preferRelativeResize="0"/>
          <p:nvPr/>
        </p:nvPicPr>
        <p:blipFill>
          <a:blip r:embed="rId3"/>
          <a:stretch>
            <a:fillRect/>
          </a:stretch>
        </p:blipFill>
        <p:spPr>
          <a:xfrm>
            <a:off y="2946825" x="6244450"/>
            <a:ext cy="2076450" cx="2257425"/>
          </a:xfrm>
          <a:prstGeom prst="rect">
            <a:avLst/>
          </a:prstGeom>
          <a:noFill/>
          <a:ln>
            <a:noFill/>
          </a:ln>
        </p:spPr>
      </p:pic>
      <p:pic>
        <p:nvPicPr>
          <p:cNvPr id="51" name="Shape 51"/>
          <p:cNvPicPr preferRelativeResize="0"/>
          <p:nvPr/>
        </p:nvPicPr>
        <p:blipFill>
          <a:blip r:embed="rId4"/>
          <a:stretch>
            <a:fillRect/>
          </a:stretch>
        </p:blipFill>
        <p:spPr>
          <a:xfrm>
            <a:off y="3232575" x="535949"/>
            <a:ext cy="1790700" cx="4400224"/>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pic>
        <p:nvPicPr>
          <p:cNvPr id="56" name="Shape 56"/>
          <p:cNvPicPr preferRelativeResize="0"/>
          <p:nvPr/>
        </p:nvPicPr>
        <p:blipFill>
          <a:blip r:embed="rId3"/>
          <a:stretch>
            <a:fillRect/>
          </a:stretch>
        </p:blipFill>
        <p:spPr>
          <a:xfrm>
            <a:off y="1360900" x="3409950"/>
            <a:ext cy="3782599" cx="5734049"/>
          </a:xfrm>
          <a:prstGeom prst="rect">
            <a:avLst/>
          </a:prstGeom>
          <a:noFill/>
          <a:ln>
            <a:noFill/>
          </a:ln>
        </p:spPr>
      </p:pic>
      <p:sp>
        <p:nvSpPr>
          <p:cNvPr id="57" name="Shape 57"/>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a:buNone/>
            </a:pPr>
            <a:r>
              <a:rPr b="1" sz="1800" lang="en">
                <a:solidFill>
                  <a:srgbClr val="000000"/>
                </a:solidFill>
              </a:rPr>
              <a:t>Positive: You only post things that you are going through you do not have to be texting back every 2 minutes. It is easy and convenient and all of your friends will see it. It also helps you to keep in touch with friends.</a:t>
            </a:r>
          </a:p>
          <a:p>
            <a:r>
              <a:t/>
            </a:r>
          </a:p>
          <a:p>
            <a:pPr>
              <a:buNone/>
            </a:pPr>
            <a:r>
              <a:rPr b="1" sz="1800" lang="en">
                <a:solidFill>
                  <a:srgbClr val="000000"/>
                </a:solidFill>
              </a:rPr>
              <a:t>Negative: Cyber bullying is one of the most common problems. The material you share will affect your career and life in the real world. Some companies will deny you the job if they see things they do not like in your social media. People live a less social life</a:t>
            </a:r>
          </a:p>
        </p:txBody>
      </p:sp>
      <p:sp>
        <p:nvSpPr>
          <p:cNvPr id="58" name="Shape 58"/>
          <p:cNvSpPr txBox="1"/>
          <p:nvPr>
            <p:ph type="title"/>
          </p:nvPr>
        </p:nvSpPr>
        <p:spPr>
          <a:xfrm>
            <a:off y="205978" x="457200"/>
            <a:ext cy="994200" cx="8229600"/>
          </a:xfrm>
          <a:prstGeom prst="rect">
            <a:avLst/>
          </a:prstGeom>
        </p:spPr>
        <p:txBody>
          <a:bodyPr bIns="91425" rIns="91425" lIns="91425" tIns="91425" anchor="b" anchorCtr="0">
            <a:noAutofit/>
          </a:bodyPr>
          <a:lstStyle/>
          <a:p>
            <a:pPr algn="ctr">
              <a:buNone/>
            </a:pPr>
            <a:r>
              <a:rPr sz="3600" lang="en">
                <a:solidFill>
                  <a:srgbClr val="FF0000"/>
                </a:solidFill>
              </a:rPr>
              <a:t>Social Media</a:t>
            </a: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idx="1" type="body"/>
          </p:nvPr>
        </p:nvSpPr>
        <p:spPr>
          <a:xfrm>
            <a:off y="339867" x="324850"/>
            <a:ext cy="3630300" cx="8229600"/>
          </a:xfrm>
          <a:prstGeom prst="rect">
            <a:avLst/>
          </a:prstGeom>
        </p:spPr>
        <p:txBody>
          <a:bodyPr bIns="91425" rIns="91425" lIns="91425" tIns="91425" anchor="t" anchorCtr="0">
            <a:noAutofit/>
          </a:bodyPr>
          <a:lstStyle/>
          <a:p>
            <a:pPr>
              <a:buNone/>
            </a:pPr>
            <a:r>
              <a:rPr sz="1800" lang="en"/>
              <a:t>Digital communication has its bad and good side. The good side is that you can stay in touch with all your relatives and it is faster. The postcards are way to slow and you will not be traveling when you need to see them or talk to them. Digital communication affects all people but by using it it may lead to cyber bullying which is one of the cases that a lot of teenager and people face through social media. One of the other crimes most seen today is identity fraud which hackers that hack your information do. </a:t>
            </a:r>
          </a:p>
        </p:txBody>
      </p:sp>
      <p:pic>
        <p:nvPicPr>
          <p:cNvPr id="64" name="Shape 64"/>
          <p:cNvPicPr preferRelativeResize="0"/>
          <p:nvPr/>
        </p:nvPicPr>
        <p:blipFill>
          <a:blip r:embed="rId3"/>
          <a:stretch>
            <a:fillRect/>
          </a:stretch>
        </p:blipFill>
        <p:spPr>
          <a:xfrm>
            <a:off y="2706275" x="1793200"/>
            <a:ext cy="2133525" cx="5106001"/>
          </a:xfrm>
          <a:prstGeom prst="rect">
            <a:avLst/>
          </a:prstGeom>
          <a:noFill/>
          <a:ln>
            <a:noFill/>
          </a:ln>
        </p:spPr>
      </p:pic>
    </p:spTree>
  </p:cSld>
  <p:clrMapOvr>
    <a:masterClrMapping/>
  </p:clrMapOvr>
  <mc:AlternateContent>
    <mc:Choice Requires="p14">
      <p:transition spd="slow">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